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8b7ea1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78b7ea1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78b7ea13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78b7ea1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78b7ea13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78b7ea13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78b7ea13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78b7ea13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78b7ea13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78b7ea13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78b7ea13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78b7ea13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78b7ea13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78b7ea13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78b7ea13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78b7ea13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78b7ea13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78b7ea13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78b7ea13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78b7ea13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9f97fde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9f97fde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78b7ea13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78b7ea13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78b7ea13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78b7ea13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78b7ea13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78b7ea13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78b7ea13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578b7ea13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83b314f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83b314f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78b7ea13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78b7ea13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78b7ea13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78b7ea13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78b7ea136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78b7ea13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78b7ea13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78b7ea13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78b7ea13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78b7ea13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8b7ea1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8b7ea1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esumebldr.vercel.app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30dayscoding.com/blogs/cold-emai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hyperlink" Target="https://30dayscoding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be.com/playlist?list=PLxbAS7NVaSZIgqpVNyOA0_ftJN9i1Mls_&amp;feature=share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s://www.overleaf.com/latex/templates/jakes-resume/syzfjbzwjnc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and application process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Resume, cold email, referrals, job boards, remote jobs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91199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16796"/>
            <a:ext cx="5355116" cy="277430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22"/>
          <p:cNvSpPr txBox="1"/>
          <p:nvPr/>
        </p:nvSpPr>
        <p:spPr>
          <a:xfrm>
            <a:off x="5725450" y="2348675"/>
            <a:ext cx="3067500" cy="2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Heading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Description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 details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 results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Aim of the email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Result of the email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it simple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Provide value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Concise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7380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23"/>
          <p:cNvSpPr/>
          <p:nvPr/>
        </p:nvSpPr>
        <p:spPr>
          <a:xfrm>
            <a:off x="175525" y="2708100"/>
            <a:ext cx="2206500" cy="66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59092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24"/>
          <p:cNvSpPr txBox="1"/>
          <p:nvPr/>
        </p:nvSpPr>
        <p:spPr>
          <a:xfrm>
            <a:off x="175525" y="3861550"/>
            <a:ext cx="85755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software tool like indeed, handshake, etc is NOT A GOOD PRACTICE.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Look at this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10000s of people are applying this way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Very slow and outdated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201558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0380"/>
            <a:ext cx="4584776" cy="267072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25"/>
          <p:cNvSpPr txBox="1"/>
          <p:nvPr/>
        </p:nvSpPr>
        <p:spPr>
          <a:xfrm>
            <a:off x="5190525" y="2507500"/>
            <a:ext cx="3452100" cy="22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Don’t stop at 1 email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Email 100s of recruiters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Ask for their calls and numbers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Schedule a call if possible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Ask for multiple recruiters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Acceptance rate is usually low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6960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0" y="870275"/>
            <a:ext cx="5422600" cy="34029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7"/>
          <p:cNvSpPr txBox="1"/>
          <p:nvPr/>
        </p:nvSpPr>
        <p:spPr>
          <a:xfrm>
            <a:off x="5867550" y="1195250"/>
            <a:ext cx="2825100" cy="2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yourself with this email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will you reply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will you say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do we want next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Simple and straightforward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Good n bad examples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9724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8"/>
          <p:cNvSpPr txBox="1"/>
          <p:nvPr/>
        </p:nvSpPr>
        <p:spPr>
          <a:xfrm>
            <a:off x="200600" y="2649575"/>
            <a:ext cx="4831200" cy="2181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email for TEAM MATCHING at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After my selection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find a team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Email 50+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people wait and get rejected in this round. This is how you become better than others.</a:t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200" y="2277220"/>
            <a:ext cx="1859078" cy="271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886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9"/>
          <p:cNvSpPr txBox="1"/>
          <p:nvPr/>
        </p:nvSpPr>
        <p:spPr>
          <a:xfrm>
            <a:off x="493150" y="2599425"/>
            <a:ext cx="3376800" cy="1788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“Applied sometime back”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Revisit the emails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Email them again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 for feedback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 for updates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 for timelines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9465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30"/>
          <p:cNvSpPr txBox="1"/>
          <p:nvPr/>
        </p:nvSpPr>
        <p:spPr>
          <a:xfrm>
            <a:off x="501500" y="2724800"/>
            <a:ext cx="4455000" cy="173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“I’ve applied with referral already”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Tell this to recruiter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wait and watch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Alert them before others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need very STRONG POINTS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49165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31"/>
          <p:cNvSpPr txBox="1"/>
          <p:nvPr/>
        </p:nvSpPr>
        <p:spPr>
          <a:xfrm>
            <a:off x="242400" y="3853175"/>
            <a:ext cx="6076500" cy="1178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make it TOOOOO SIMPLE.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is v simple and boring.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links, github, portfolio, etc. BAD EMAIL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resume tool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https://resumebldr.vercel.app/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58074" cy="40518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32"/>
          <p:cNvSpPr txBox="1"/>
          <p:nvPr/>
        </p:nvSpPr>
        <p:spPr>
          <a:xfrm>
            <a:off x="234025" y="4379750"/>
            <a:ext cx="4078800" cy="4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FEEDBACK + TIMELINE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67252" cy="28482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33"/>
          <p:cNvSpPr txBox="1"/>
          <p:nvPr/>
        </p:nvSpPr>
        <p:spPr>
          <a:xfrm>
            <a:off x="5090225" y="426275"/>
            <a:ext cx="38784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SAY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said no to internship but still willing to get full time later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Never just say 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had the google offer so said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Interview (never know about layoffs)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 for personal contact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good relations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Never be rude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Never say 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Always reply even if you don’t ‘have’ to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/>
        </p:nvSpPr>
        <p:spPr>
          <a:xfrm>
            <a:off x="259100" y="610150"/>
            <a:ext cx="7932000" cy="372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https://www.30dayscoding.com/blogs/cold-email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Chat GPT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Try and test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Experiment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 creative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 unique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email and find your own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try to find the “BEST” email for you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5315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35"/>
          <p:cNvSpPr/>
          <p:nvPr/>
        </p:nvSpPr>
        <p:spPr>
          <a:xfrm>
            <a:off x="91950" y="534925"/>
            <a:ext cx="2148000" cy="62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5"/>
          <p:cNvSpPr txBox="1"/>
          <p:nvPr/>
        </p:nvSpPr>
        <p:spPr>
          <a:xfrm>
            <a:off x="5600075" y="1036425"/>
            <a:ext cx="30342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see this one day VERY VERY SOON!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Join the community: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30DaysCoding.com</a:t>
            </a:r>
            <a:r>
              <a:rPr b="1" lang="en"/>
              <a:t> for $5/month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Free 1:1 with 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Free resources every week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Free events every week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Amazing people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Exclusive videos and courses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the videos</a:t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https://youtube.com/playlist?list=PLxbAS7NVaSZIgqpVNyOA0_ftJN9i1Mls_&amp;feature=shared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0" y="152400"/>
            <a:ext cx="3737285" cy="4838701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6"/>
          <p:cNvSpPr txBox="1"/>
          <p:nvPr/>
        </p:nvSpPr>
        <p:spPr>
          <a:xfrm>
            <a:off x="4788300" y="762150"/>
            <a:ext cx="3861600" cy="361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Jake ryan’s resume template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this template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https://www.overleaf.com/latex/templates/jakes-resume/syzfjbzwjncs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 sections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3-4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Live links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Github links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certificates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bullshit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Nothing older than college unless super important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JUST FILL 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it relevant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98241" cy="483870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7"/>
          <p:cNvSpPr txBox="1"/>
          <p:nvPr/>
        </p:nvSpPr>
        <p:spPr>
          <a:xfrm>
            <a:off x="5040075" y="1220325"/>
            <a:ext cx="3769500" cy="246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SPENDING HOURS ON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it simple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Simple english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Simple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 the basics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harsh reality is that no one is going to read your resume unless you have something very very impressive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1024200" y="669900"/>
            <a:ext cx="70956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Main points</a:t>
            </a:r>
            <a:endParaRPr b="1" sz="2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summary or certificates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 skills and keywords - ATS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Think like ATS and not like a recruiter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recruiter has time for you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Think of bullet point structure and not paragraphs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More numbers and actionable items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More ‘valuable’ things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Bring unique things in your resume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 not waste all your time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Make projects and add those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886050" y="578250"/>
            <a:ext cx="7371900" cy="3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Everything you need!</a:t>
            </a:r>
            <a:endParaRPr b="1"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Stop looking for AI tools or templates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Make a simple resume and start applying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You are not getting opportunities because of your projects, not because your resume is “bad”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Just use the template and work on things that matter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Projects + DSA = 99% of your job application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 move on from the fucking resume PLEASE.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emailing and networking</a:t>
            </a:r>
            <a:endParaRPr/>
          </a:p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Coders, freelancers, indie hackers, sellers, etc.</a:t>
            </a:r>
            <a:endParaRPr/>
          </a:p>
        </p:txBody>
      </p:sp>
      <p:sp>
        <p:nvSpPr>
          <p:cNvPr id="97" name="Google Shape;97;p20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230510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09908"/>
            <a:ext cx="5932703" cy="238119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21"/>
          <p:cNvSpPr txBox="1"/>
          <p:nvPr/>
        </p:nvSpPr>
        <p:spPr>
          <a:xfrm>
            <a:off x="6385750" y="2933775"/>
            <a:ext cx="24741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email + emailing when you have another offer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the offer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the details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the tricks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Fasten the process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